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37193-9949-4665-AFA9-A3410EB1A0EC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545BF-45FF-4533-8875-C5BBB6B65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3085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545BF-45FF-4533-8875-C5BBB6B654F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0077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E92202-6D8F-462D-BE48-8EA952F256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E182AFB-771C-4E30-8891-46CAEEFC6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1E3EC7-1636-4A05-B351-FDC318365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0A1D7BC-A184-4321-AE09-086480490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F7818B-175F-4BE9-BDD0-9BC2E078A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864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3FEB0-2410-4039-9789-8731C34AD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798B877-DE07-4B9E-9FD0-BF4261DB7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807770-3A80-4C67-B2F3-581A85619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F33B9C-EB53-4FB9-A1BB-42562B178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E88E7F-627B-481A-98DF-5413B19AB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9171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4AA827A-5E9F-45DD-9AD6-2F6F3480CB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66F7016-2054-4A67-98F2-32B69B66B8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A5B07C1-0ADE-4E5E-9896-383A003D8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C82539-FE2A-4825-A7C9-F32F18639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C471D77-8FCF-47E7-9996-412790984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556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4E0638-EA65-4D40-B3BE-E00B4618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C1849C-F34B-4AFA-92A1-534FAFB9B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23A89A-4FE6-49E8-8515-1E6B21B44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DFC75C-7109-4B63-AD3E-71DF94E5E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2825D2-ACB1-4962-BB31-51CDABB64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0942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194426-E29F-491C-A3DD-4F1CE9BF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C45E766-F04C-4C58-802B-CAF2F60B50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251EAA-7242-458C-89F0-A95995932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03E35B-E50B-48DF-9415-30581F879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69A833-F1C6-494A-B58D-DA010D4C0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5005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D47E61-544D-4F47-99B4-2B4BE4623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E694C8-A9D5-465B-9007-54F5AC28BB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D46914B-370A-4420-A3BE-44463481B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C07F1F9-DD50-4B12-BF6E-B0E7037E6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8689E9-9BD4-411B-8D7D-FF807442E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D98D0DD-ED61-45AE-B9F7-537BD37B8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5786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ACABEE-D787-4EBC-A32E-4751D7993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1AE5182-B719-4055-8DB9-209866CD2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4F39B4A-B783-404B-A069-740E8EE093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B27AB18-BF01-48CB-A441-5F57CB642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29CF2D3-70AD-450F-9F71-D9176F7654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E1EEE05-8D4F-4D10-80AD-74EF52AF6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D49D130-1EA9-4B78-A99C-64E294C1D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90699ED-A956-4D2F-9312-87F7F57C7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5230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B77A02-20BB-46F8-BAAF-B23BA7C91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78B1FA-80AB-47EE-BBD1-3FF3DCC28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8AA26B1-4E0F-45A3-B324-054C7B0B0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DCA2627-EDEB-4834-A150-AF8900493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1022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084F770-09FE-428B-B55A-C93441D87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AD7C83E-E282-4742-BBF8-668264956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7714C77-834B-403E-A95A-2939442B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8024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4B2920-B0C2-4C1E-904D-FCFAC6402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1734C8-F690-4DB5-83EB-5D7D28731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03FEDFD-65D7-4212-B9B7-73D52F4F6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0703504-5ADA-4814-A8C1-BB1B1AF83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BCD4FCA-26BD-4DE7-A612-5750B241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47EE60B-A035-44DD-95A3-F7250F76B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5646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97EFF1-97CD-45D7-A4D9-2F799FF67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B43E32B-3A4C-4BF8-85E3-4BAE4DBBDF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64D29DC-CF7C-4DAA-97B7-7121C02FA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EF55E24-7A1F-4B8F-A7B1-60053E276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439E7B6-39C4-4BD4-82F7-3796957AC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11C565-B579-4B82-89F4-C40598C61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7991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6A8F7-6D65-4809-8158-6A8BF948E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ECD6134-517C-4477-BFAC-73C68CAFD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405491-530B-46EE-9D78-5DFA1EC29E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B1BC75-FD41-4600-929E-3E1C271112B3}" type="datetimeFigureOut">
              <a:rPr lang="ru-RU" smtClean="0"/>
              <a:t>20.07.2022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E4861D8-E487-47EA-9E22-BE299F1531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15AF71-6C87-4536-9634-A3078076E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4CF14-F38D-47A4-9246-4BE0E00534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690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58D8A9F-4B91-43E7-8A09-9DF52BC0D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7576" y="0"/>
            <a:ext cx="12299576" cy="68551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40F3AAE-2342-4F2B-9130-E244659A4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7576" y="2898"/>
            <a:ext cx="12192000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9B6C362-FDD0-4B96-BF8F-DADFDB22D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7576" y="0"/>
            <a:ext cx="12299576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835E9E-6FCE-4D43-A5B4-4025CF7194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Презентация на тему:</a:t>
            </a:r>
            <a:br>
              <a:rPr lang="ru-R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</a:br>
            <a:r>
              <a:rPr lang="ru-R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Стамбул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548A5B6-7C49-4AC5-A436-5020586B4E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Выполнил: Абдуллаев Азиз</a:t>
            </a:r>
          </a:p>
        </p:txBody>
      </p:sp>
    </p:spTree>
    <p:extLst>
      <p:ext uri="{BB962C8B-B14F-4D97-AF65-F5344CB8AC3E}">
        <p14:creationId xmlns:p14="http://schemas.microsoft.com/office/powerpoint/2010/main" val="21718478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440A48-1B7E-48E5-8117-D8E912F52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F0AEFEB-C654-4EB8-A6E6-81AC25E57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A2CED5-4218-48CB-9AE3-1A1BCEA5D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План презентации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0675CA-7BD5-4134-A8DD-A5250C371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2">
                    <a:lumMod val="10000"/>
                  </a:schemeClr>
                </a:solidFill>
                <a:latin typeface="Bookman Old Style" panose="02050604050505020204" pitchFamily="18" charset="0"/>
              </a:rPr>
              <a:t>История возникновения города</a:t>
            </a:r>
          </a:p>
          <a:p>
            <a:pPr marL="0" indent="0">
              <a:buNone/>
            </a:pPr>
            <a:r>
              <a:rPr lang="ru-RU" dirty="0">
                <a:latin typeface="Book Antiqua" panose="02040602050305030304" pitchFamily="18" charset="0"/>
              </a:rPr>
              <a:t>Население города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BB700F-BDBF-428C-9371-AF2F52FB14F5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EB9941-B9CF-44BC-BF5B-0F4449CDF6AA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A5C747-9522-4ED2-A6E2-37C0FEE150F7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8F663C-F113-4C97-9AF0-1D41CA0EEAB9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C69C31-0138-4A29-85E5-E67919E28C2F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C16EAD-6700-49F1-9DDC-E8D67B12AFCC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7CA415-ADC1-48CA-BB49-A9511E99B5F0}"/>
              </a:ext>
            </a:extLst>
          </p:cNvPr>
          <p:cNvSpPr txBox="1"/>
          <p:nvPr/>
        </p:nvSpPr>
        <p:spPr>
          <a:xfrm>
            <a:off x="475129" y="14522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919A07-7CAA-4F38-8C94-2BABF4F9B45D}"/>
              </a:ext>
            </a:extLst>
          </p:cNvPr>
          <p:cNvSpPr txBox="1"/>
          <p:nvPr/>
        </p:nvSpPr>
        <p:spPr>
          <a:xfrm>
            <a:off x="5638800" y="279698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ED1B623F-744A-496D-92C0-D24D437E4A0E}"/>
              </a:ext>
            </a:extLst>
          </p:cNvPr>
          <p:cNvCxnSpPr/>
          <p:nvPr/>
        </p:nvCxnSpPr>
        <p:spPr>
          <a:xfrm flipH="1" flipV="1">
            <a:off x="5638800" y="4235361"/>
            <a:ext cx="358588" cy="121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26258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4E00448-CE4E-40CB-96FB-303AE78B2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A5E8E35-71D6-4E16-8411-95137392D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D5C71E2-5C27-4D6E-8A47-30BA29FD9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DB8B75-89E8-472C-BF4D-7A0FF86C1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История возникновения города</a:t>
            </a:r>
            <a:b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</a:b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E3AAE4-8C3F-4AE8-BFB6-B5621B990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 algn="ctr">
              <a:buNone/>
            </a:pPr>
            <a:r>
              <a:rPr lang="ru-RU" b="0" i="0" dirty="0">
                <a:solidFill>
                  <a:schemeClr val="bg2">
                    <a:lumMod val="10000"/>
                  </a:schemeClr>
                </a:solidFill>
                <a:effectLst/>
                <a:latin typeface="Book Antiqua" panose="02040602050305030304" pitchFamily="18" charset="0"/>
              </a:rPr>
              <a:t>Удивительный и притягательный для туристов город Стамбул интересен своим восточным колоритом, архитектурными сооружениями и многочисленными базарами, султанскими дворцами и узкими улочками. Мусульманский Стамбул ведет свою многовековую и очень захватывающую историю с середины 15 столетия, когда в завоеванный византийский Константинополь </a:t>
            </a:r>
            <a:r>
              <a:rPr lang="ru-RU" b="0" i="0" dirty="0" err="1">
                <a:solidFill>
                  <a:schemeClr val="bg2">
                    <a:lumMod val="10000"/>
                  </a:schemeClr>
                </a:solidFill>
                <a:effectLst/>
                <a:latin typeface="Book Antiqua" panose="02040602050305030304" pitchFamily="18" charset="0"/>
              </a:rPr>
              <a:t>Мехмед</a:t>
            </a:r>
            <a:r>
              <a:rPr lang="ru-RU" b="0" i="0" dirty="0">
                <a:solidFill>
                  <a:schemeClr val="bg2">
                    <a:lumMod val="10000"/>
                  </a:schemeClr>
                </a:solidFill>
                <a:effectLst/>
                <a:latin typeface="Book Antiqua" panose="02040602050305030304" pitchFamily="18" charset="0"/>
              </a:rPr>
              <a:t> Второй переносит столицу огромной Османской империи. С того времени и до 1922 года в Стамбуле проживали все османские султаны. И хотя официально название города вплоть до 1930 года оставалось - Константинополь – по сути, с 15 века он стал совсем другим городом с новым вероисповеданием и другим жизненным укладом Источник</a:t>
            </a:r>
            <a:endParaRPr lang="ru-RU" dirty="0">
              <a:solidFill>
                <a:schemeClr val="bg2">
                  <a:lumMod val="10000"/>
                </a:schemeClr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869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9E39E1-2126-419C-95F2-0E636A92B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E9F55A-6D7A-4B2F-AECC-134F02703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История возникновения города</a:t>
            </a:r>
            <a:endParaRPr lang="ru-RU" dirty="0">
              <a:solidFill>
                <a:schemeClr val="bg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28645B8C-8DBD-4B6B-8BB8-D4255D6E0A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24125" y="1934369"/>
            <a:ext cx="7143750" cy="413385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338053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0812480-508D-4752-9B8E-FFD37C66D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CBFC47-598B-4163-8671-A0C6E328C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Население города</a:t>
            </a:r>
          </a:p>
        </p:txBody>
      </p:sp>
      <p:pic>
        <p:nvPicPr>
          <p:cNvPr id="1028" name="Picture 4" descr="Фото Старой Бумаги Для Презентации – Telegraph">
            <a:extLst>
              <a:ext uri="{FF2B5EF4-FFF2-40B4-BE49-F238E27FC236}">
                <a16:creationId xmlns:a16="http://schemas.microsoft.com/office/drawing/2014/main" id="{484D0B88-8C0D-4F00-AA24-A79A2FBF52D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930" y="1825625"/>
            <a:ext cx="69621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52385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124</Words>
  <Application>Microsoft Office PowerPoint</Application>
  <PresentationFormat>Широкоэкранный</PresentationFormat>
  <Paragraphs>10</Paragraphs>
  <Slides>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Arial</vt:lpstr>
      <vt:lpstr>Book Antiqua</vt:lpstr>
      <vt:lpstr>Bookman Old Style</vt:lpstr>
      <vt:lpstr>Calibri</vt:lpstr>
      <vt:lpstr>Calibri Light</vt:lpstr>
      <vt:lpstr>Тема Office</vt:lpstr>
      <vt:lpstr>Презентация на тему: Стамбул</vt:lpstr>
      <vt:lpstr>План презентации</vt:lpstr>
      <vt:lpstr>История возникновения города </vt:lpstr>
      <vt:lpstr>История возникновения города</vt:lpstr>
      <vt:lpstr>Население города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тему: Стамбул</dc:title>
  <dc:creator>IT - OFFICE</dc:creator>
  <cp:lastModifiedBy>IT - OFFICE</cp:lastModifiedBy>
  <cp:revision>1</cp:revision>
  <dcterms:created xsi:type="dcterms:W3CDTF">2022-07-20T13:19:58Z</dcterms:created>
  <dcterms:modified xsi:type="dcterms:W3CDTF">2022-07-20T14:18:18Z</dcterms:modified>
</cp:coreProperties>
</file>

<file path=docProps/thumbnail.jpeg>
</file>